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35" r:id="rId2"/>
    <p:sldId id="436" r:id="rId3"/>
    <p:sldId id="437" r:id="rId4"/>
    <p:sldId id="438" r:id="rId5"/>
    <p:sldId id="439" r:id="rId6"/>
    <p:sldId id="440" r:id="rId7"/>
    <p:sldId id="441" r:id="rId8"/>
    <p:sldId id="484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8" r:id="rId34"/>
    <p:sldId id="467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79" r:id="rId46"/>
    <p:sldId id="480" r:id="rId47"/>
    <p:sldId id="481" r:id="rId48"/>
    <p:sldId id="482" r:id="rId49"/>
    <p:sldId id="48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:\教学工作\我的PPT模板\ppt_2010_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-82550"/>
            <a:ext cx="12289367" cy="694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65" y="1214422"/>
            <a:ext cx="10363200" cy="2000264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755"/>
            <a:ext cx="8534400" cy="17525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1pPr>
            <a:lvl2pPr marL="427208" indent="0" algn="ctr">
              <a:buNone/>
              <a:defRPr/>
            </a:lvl2pPr>
            <a:lvl3pPr marL="854415" indent="0" algn="ctr">
              <a:buNone/>
              <a:defRPr/>
            </a:lvl3pPr>
            <a:lvl4pPr marL="1281623" indent="0" algn="ctr">
              <a:buNone/>
              <a:defRPr/>
            </a:lvl4pPr>
            <a:lvl5pPr marL="1708831" indent="0" algn="ctr">
              <a:buNone/>
              <a:defRPr/>
            </a:lvl5pPr>
            <a:lvl6pPr marL="2136038" indent="0" algn="ctr">
              <a:buNone/>
              <a:defRPr/>
            </a:lvl6pPr>
            <a:lvl7pPr marL="2563246" indent="0" algn="ctr">
              <a:buNone/>
              <a:defRPr/>
            </a:lvl7pPr>
            <a:lvl8pPr marL="2990454" indent="0" algn="ctr">
              <a:buNone/>
              <a:defRPr/>
            </a:lvl8pPr>
            <a:lvl9pPr marL="3417661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4070617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教学工作\我的PPT模板\ppt2_2010_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2117" y="-58738"/>
            <a:ext cx="12289368" cy="691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7237" y="56924"/>
            <a:ext cx="12192000" cy="57148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69597" y="857233"/>
            <a:ext cx="11944995" cy="5091113"/>
          </a:xfrm>
          <a:prstGeom prst="rect">
            <a:avLst/>
          </a:prstGeom>
        </p:spPr>
        <p:txBody>
          <a:bodyPr/>
          <a:lstStyle>
            <a:lvl1pPr>
              <a:buClr>
                <a:srgbClr val="003399"/>
              </a:buClr>
              <a:defRPr sz="2900">
                <a:solidFill>
                  <a:srgbClr val="133683"/>
                </a:solidFill>
                <a:effectLst/>
                <a:latin typeface="Palatino Linotype" pitchFamily="18" charset="0"/>
                <a:ea typeface="微软雅黑" pitchFamily="34" charset="-122"/>
                <a:cs typeface="Times New Roman" pitchFamily="18" charset="0"/>
              </a:defRPr>
            </a:lvl1pPr>
            <a:lvl2pPr>
              <a:buClr>
                <a:srgbClr val="0000FF"/>
              </a:buClr>
              <a:defRPr sz="2600">
                <a:solidFill>
                  <a:srgbClr val="0000FF"/>
                </a:solidFill>
                <a:effectLst/>
                <a:latin typeface="Palatino Linotype" pitchFamily="18" charset="0"/>
                <a:ea typeface="微软雅黑" pitchFamily="34" charset="-122"/>
                <a:cs typeface="Times New Roman" pitchFamily="18" charset="0"/>
              </a:defRPr>
            </a:lvl2pPr>
            <a:lvl3pPr>
              <a:buClr>
                <a:srgbClr val="CC0099"/>
              </a:buClr>
              <a:defRPr sz="2300" b="1">
                <a:solidFill>
                  <a:srgbClr val="CC0099"/>
                </a:solidFill>
                <a:effectLst/>
                <a:latin typeface="Palatino Linotype" pitchFamily="18" charset="0"/>
                <a:ea typeface="黑体" pitchFamily="2" charset="-122"/>
                <a:cs typeface="Times New Roman" pitchFamily="18" charset="0"/>
              </a:defRPr>
            </a:lvl3pPr>
            <a:lvl4pPr>
              <a:buClr>
                <a:srgbClr val="FF0066"/>
              </a:buClr>
              <a:defRPr sz="2100" b="1">
                <a:solidFill>
                  <a:srgbClr val="FF3399"/>
                </a:solidFill>
                <a:latin typeface="Palatino Linotype" pitchFamily="18" charset="0"/>
                <a:cs typeface="Times New Roman" pitchFamily="18" charset="0"/>
              </a:defRPr>
            </a:lvl4pPr>
            <a:lvl5pPr>
              <a:buClr>
                <a:schemeClr val="accent6">
                  <a:lumMod val="20000"/>
                  <a:lumOff val="80000"/>
                </a:schemeClr>
              </a:buClr>
              <a:defRPr sz="1800" b="1">
                <a:solidFill>
                  <a:schemeClr val="accent6">
                    <a:lumMod val="20000"/>
                    <a:lumOff val="80000"/>
                  </a:schemeClr>
                </a:solidFill>
                <a:latin typeface="Palatino Linotype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Palatino Linotype" pitchFamily="18" charset="0"/>
              </a:defRPr>
            </a:lvl1pPr>
          </a:lstStyle>
          <a:p>
            <a:pPr>
              <a:defRPr/>
            </a:pPr>
            <a:fld id="{B05BCF27-21BD-4B22-81D5-1BD51DEE9F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090903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教学工作\我的PPT模板\ppt1_2010_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-71438"/>
            <a:ext cx="12289367" cy="691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66769-0B68-4799-9398-59A6D200D3A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01061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239501" y="6357938"/>
            <a:ext cx="952500" cy="457200"/>
          </a:xfrm>
          <a:prstGeom prst="rect">
            <a:avLst/>
          </a:prstGeom>
          <a:ln/>
        </p:spPr>
        <p:txBody>
          <a:bodyPr anchor="ctr" anchorCtr="1"/>
          <a:lstStyle>
            <a:lvl1pPr algn="r">
              <a:spcBef>
                <a:spcPct val="20000"/>
              </a:spcBef>
              <a:buClr>
                <a:srgbClr val="003366"/>
              </a:buClr>
              <a:defRPr sz="1600" b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fld id="{D8801667-D5DD-4C6F-A1F3-B5E2559FACB5}" type="slidenum">
              <a:rPr lang="en-US" altLang="ko-KR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81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med">
    <p:random/>
  </p:transition>
  <p:hf hdr="0" ftr="0" dt="0"/>
  <p:txStyles>
    <p:titleStyle>
      <a:lvl1pPr algn="ctr" defTabSz="82232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Palatino Linotype" pitchFamily="18" charset="0"/>
          <a:ea typeface="+mj-ea"/>
          <a:cs typeface="+mj-cs"/>
        </a:defRPr>
      </a:lvl1pPr>
      <a:lvl2pPr algn="ctr" defTabSz="82232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Palatino Linotype" pitchFamily="18" charset="0"/>
          <a:ea typeface="宋体" pitchFamily="2" charset="-122"/>
        </a:defRPr>
      </a:lvl2pPr>
      <a:lvl3pPr algn="ctr" defTabSz="82232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Palatino Linotype" pitchFamily="18" charset="0"/>
          <a:ea typeface="宋体" pitchFamily="2" charset="-122"/>
        </a:defRPr>
      </a:lvl3pPr>
      <a:lvl4pPr algn="ctr" defTabSz="82232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Palatino Linotype" pitchFamily="18" charset="0"/>
          <a:ea typeface="宋体" pitchFamily="2" charset="-122"/>
        </a:defRPr>
      </a:lvl4pPr>
      <a:lvl5pPr algn="ctr" defTabSz="82232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Palatino Linotype" pitchFamily="18" charset="0"/>
          <a:ea typeface="宋体" pitchFamily="2" charset="-122"/>
        </a:defRPr>
      </a:lvl5pPr>
      <a:lvl6pPr marL="427208" algn="l" defTabSz="823265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6pPr>
      <a:lvl7pPr marL="854415" algn="l" defTabSz="823265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7pPr>
      <a:lvl8pPr marL="1281623" algn="l" defTabSz="823265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8pPr>
      <a:lvl9pPr marL="1708831" algn="l" defTabSz="823265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9pPr>
    </p:titleStyle>
    <p:bodyStyle>
      <a:lvl1pPr marL="307975" indent="-307975" algn="l" defTabSz="822325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u"/>
        <a:defRPr sz="32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+mn-ea"/>
          <a:cs typeface="Times New Roman" pitchFamily="18" charset="0"/>
        </a:defRPr>
      </a:lvl1pPr>
      <a:lvl2pPr marL="668338" indent="-255588" algn="l" defTabSz="822325" rtl="0" eaLnBrk="0" fontAlgn="base" hangingPunct="0">
        <a:spcBef>
          <a:spcPct val="20000"/>
        </a:spcBef>
        <a:spcAft>
          <a:spcPct val="0"/>
        </a:spcAft>
        <a:buClr>
          <a:srgbClr val="92D050"/>
        </a:buClr>
        <a:buFont typeface="Wingdings" pitchFamily="2" charset="2"/>
        <a:buChar char="Ø"/>
        <a:defRPr sz="2800" b="1">
          <a:solidFill>
            <a:srgbClr val="92D05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</a:defRPr>
      </a:lvl2pPr>
      <a:lvl3pPr marL="1028700" indent="-204788" algn="l" defTabSz="822325" rtl="0" eaLnBrk="0" fontAlgn="base" hangingPunct="0">
        <a:spcBef>
          <a:spcPct val="20000"/>
        </a:spcBef>
        <a:spcAft>
          <a:spcPct val="0"/>
        </a:spcAft>
        <a:buClr>
          <a:srgbClr val="CC0099"/>
        </a:buClr>
        <a:buFont typeface="Wingdings" pitchFamily="2" charset="2"/>
        <a:buChar char="ü"/>
        <a:defRPr sz="2400" b="1">
          <a:solidFill>
            <a:srgbClr val="CC0099"/>
          </a:solidFill>
          <a:latin typeface="Times New Roman" pitchFamily="18" charset="0"/>
          <a:ea typeface="+mn-ea"/>
          <a:cs typeface="Times New Roman" pitchFamily="18" charset="0"/>
        </a:defRPr>
      </a:lvl3pPr>
      <a:lvl4pPr marL="1439863" indent="-204788" algn="l" defTabSz="822325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" pitchFamily="2" charset="2"/>
        <a:buChar char="l"/>
        <a:defRPr sz="2000" b="1">
          <a:solidFill>
            <a:srgbClr val="FF3399"/>
          </a:solidFill>
          <a:latin typeface="+mn-lt"/>
          <a:ea typeface="+mn-ea"/>
          <a:cs typeface="Times New Roman" pitchFamily="18" charset="0"/>
        </a:defRPr>
      </a:lvl4pPr>
      <a:lvl5pPr marL="1854200" indent="-207963" algn="l" defTabSz="822325" rtl="0" eaLnBrk="0" fontAlgn="base" hangingPunct="0">
        <a:spcBef>
          <a:spcPct val="20000"/>
        </a:spcBef>
        <a:spcAft>
          <a:spcPct val="0"/>
        </a:spcAft>
        <a:buClr>
          <a:srgbClr val="FFB0B0"/>
        </a:buClr>
        <a:buFont typeface="Wingdings" pitchFamily="2" charset="2"/>
        <a:buChar char="n"/>
        <a:defRPr sz="2000" b="1">
          <a:solidFill>
            <a:srgbClr val="FFB0B0"/>
          </a:solidFill>
          <a:latin typeface="+mn-lt"/>
          <a:ea typeface="+mn-ea"/>
          <a:cs typeface="Times New Roman" pitchFamily="18" charset="0"/>
        </a:defRPr>
      </a:lvl5pPr>
      <a:lvl6pPr marL="2281408" indent="-209154" algn="l" defTabSz="823265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6pPr>
      <a:lvl7pPr marL="2708615" indent="-209154" algn="l" defTabSz="823265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7pPr>
      <a:lvl8pPr marL="3135823" indent="-209154" algn="l" defTabSz="823265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8pPr>
      <a:lvl9pPr marL="3563031" indent="-209154" algn="l" defTabSz="823265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7208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54415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623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08831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36038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63246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454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17661" algn="l" defTabSz="85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2009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B454D-756E-4106-9E1B-F5AB96C5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79" y="1233487"/>
            <a:ext cx="7805430" cy="494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124"/>
      </p:ext>
    </p:extLst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10</a:t>
            </a:fld>
            <a:endParaRPr kumimoji="1" lang="en-US" altLang="ko-K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86EA05-A5FB-4F68-8444-4175C6FB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343025"/>
            <a:ext cx="6019800" cy="2085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34CBDA-0F35-48C5-A52B-AA6D2576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385386"/>
            <a:ext cx="6172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8712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11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E09A14-D2D2-431D-B7C7-2CF24FA5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33" y="680035"/>
            <a:ext cx="5695950" cy="1057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F7C25F-BAEE-454E-8B5D-50339510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621" y="1496678"/>
            <a:ext cx="5695950" cy="53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1828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12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C6D7B-1560-4AAD-88FF-FC9F9557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997367"/>
            <a:ext cx="5838825" cy="2200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3A0BC1-5F88-4AE3-8088-D42F5E13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197642"/>
            <a:ext cx="58197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61028"/>
      </p:ext>
    </p:extLst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2012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13</a:t>
            </a:fld>
            <a:endParaRPr kumimoji="1" lang="en-US" altLang="ko-KR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6ABB3D-2717-4506-B065-CA40B2E2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75" y="1639141"/>
            <a:ext cx="5370545" cy="49036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8F45E2-5808-4E23-A989-EE4AC7D4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1603563"/>
            <a:ext cx="57816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1864"/>
      </p:ext>
    </p:extLst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2012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14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0975F6-FEF4-4D77-8E9A-76258112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1450307"/>
            <a:ext cx="5686425" cy="2609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23651B-FAAA-4BB5-8F2C-260C92D3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11" y="4060157"/>
            <a:ext cx="52863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2068"/>
      </p:ext>
    </p:extLst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2012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15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C5DDA3-4340-47BC-8F0F-9BB10C45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15" y="1194884"/>
            <a:ext cx="6056770" cy="26177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72C827-1D3A-419D-90CA-7BFA0818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15" y="4292191"/>
            <a:ext cx="6056770" cy="16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1424"/>
      </p:ext>
    </p:extLst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2013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16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4E5F13-C4F6-4BD7-AD87-5708DEA7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117146"/>
            <a:ext cx="5543549" cy="50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51972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2013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17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37318-CF24-4E78-852D-BECA8633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91" y="1365585"/>
            <a:ext cx="6810375" cy="2362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EB2F1C-FF93-4DBF-8D9A-BE93A627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91" y="3727785"/>
            <a:ext cx="67341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8322"/>
      </p:ext>
    </p:extLst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2013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18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4E6B61-FE1A-44DC-8E65-0BE92904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542549"/>
            <a:ext cx="6629400" cy="123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FF2A7-CEDA-470F-B01D-B5893095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780799"/>
            <a:ext cx="65722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2805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2013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19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E2B12C-E1AD-45C0-AE0D-F4974E74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080" y="1014413"/>
            <a:ext cx="68008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63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2009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631F8C-08CD-4AC4-A7EE-C3A7515B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00" y="961774"/>
            <a:ext cx="70961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52854"/>
      </p:ext>
    </p:extLst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2014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20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7C861-A793-4EA5-9E4B-E03D837B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76" y="1329017"/>
            <a:ext cx="6751248" cy="46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70913"/>
      </p:ext>
    </p:extLst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2014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21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C50F7-98EA-4F3A-ADF9-37254AFA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810000"/>
            <a:ext cx="5505450" cy="542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80A8CF-C0D1-4F66-960E-0DA2D6BF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219076"/>
            <a:ext cx="55435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01735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2014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22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563A0-D2E2-4B91-913A-D7AA4040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74" y="1821029"/>
            <a:ext cx="7767763" cy="34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6465"/>
      </p:ext>
    </p:extLst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2015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23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10C33-B081-48D6-B876-54CF8080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41" y="1659895"/>
            <a:ext cx="7141258" cy="34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459"/>
      </p:ext>
    </p:extLst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2015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24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A4CC0-D975-4563-9EB2-422A0952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04294"/>
            <a:ext cx="6534150" cy="542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42830D-DD66-462D-8A78-3CCCCA6B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081213"/>
            <a:ext cx="69342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2384"/>
      </p:ext>
    </p:extLst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2015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25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2E5EEC-2F41-47B0-8616-60F912D1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71" y="832456"/>
            <a:ext cx="7489898" cy="3616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8233FC-7D92-479C-8F12-DDD64E64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71" y="4652783"/>
            <a:ext cx="7489898" cy="20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92689"/>
      </p:ext>
    </p:extLst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26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D7E54B-E693-4F8B-87AA-FFE1FE4F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84" y="1268225"/>
            <a:ext cx="6764991" cy="46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3959"/>
      </p:ext>
    </p:extLst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27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A4EE1-9C17-4395-8B03-CF392D3E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1038225"/>
            <a:ext cx="5114925" cy="1743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D3B36C-A8B8-4997-9339-AC9E60E1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12" y="2724150"/>
            <a:ext cx="5343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6907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28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BD790-196B-4ACB-9805-41FD1D57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46" y="1551894"/>
            <a:ext cx="4991100" cy="4048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4E3753-7C28-46D7-9A6F-9829206A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82" y="1753280"/>
            <a:ext cx="5163174" cy="13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49320"/>
      </p:ext>
    </p:extLst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29</a:t>
            </a:fld>
            <a:endParaRPr kumimoji="1" lang="en-US" altLang="ko-K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92A3E-B125-4ABA-80BF-9F73E4AE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67" y="822167"/>
            <a:ext cx="6256665" cy="59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8518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2009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992F0-91AA-4D3F-9323-748C9E33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02" y="1119784"/>
            <a:ext cx="8321710" cy="51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0581"/>
      </p:ext>
    </p:extLst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30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83E2BB-9328-4E5C-941E-AE5BED41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443718"/>
            <a:ext cx="6287783" cy="1021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210EA6-9A09-45BE-AB86-C89AEE2D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2265589"/>
            <a:ext cx="6287783" cy="294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4928"/>
      </p:ext>
    </p:extLst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2017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31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CD007D-01D8-498E-BC1C-588E2BB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133475"/>
            <a:ext cx="6477006" cy="350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9918AF-250B-47E7-83E8-511988F6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483583"/>
            <a:ext cx="65341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4210"/>
      </p:ext>
    </p:extLst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2017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32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204696-5614-4112-81CA-35344FBAD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974397"/>
            <a:ext cx="5657850" cy="2647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38ABD8-3764-4E1D-8C42-0F7B8D82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72" y="1201091"/>
            <a:ext cx="5000625" cy="1190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D8322E-38B2-4937-B17F-2E0BF970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11" y="2349794"/>
            <a:ext cx="5404039" cy="37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84184"/>
      </p:ext>
    </p:extLst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2017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33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5FE03-64F7-4F77-AFA9-F7FD1EFC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31" y="2183946"/>
            <a:ext cx="7403383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94738"/>
      </p:ext>
    </p:extLst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2017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34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FF55D4-DCD1-459A-A19A-F40630C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38" y="1234487"/>
            <a:ext cx="7339573" cy="46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21458"/>
      </p:ext>
    </p:extLst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35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AA82D-06F3-4BFD-80BB-007C6752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1034143"/>
            <a:ext cx="5698671" cy="1033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F1516-DFDB-42C2-AEFB-D7D53B1D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59" y="1909763"/>
            <a:ext cx="63055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300"/>
      </p:ext>
    </p:extLst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36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4560C7-42EC-4F15-B572-4C8BBE27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7" y="1190626"/>
            <a:ext cx="6162675" cy="4476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B21A5-F8AC-43E1-8DF7-05954430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90624"/>
            <a:ext cx="5641751" cy="2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63855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37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78B67-4CC7-4CBB-862F-600897C2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8"/>
            <a:ext cx="6353175" cy="5657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87B285-491F-4859-B6D2-4F0A0137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22" y="928688"/>
            <a:ext cx="6056878" cy="23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4616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38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966C2-93E9-41BD-A50F-8128C936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50" y="1997528"/>
            <a:ext cx="8360525" cy="24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0604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39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9D57D-DDC0-4D77-9BB6-BE04D8FC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29" y="929749"/>
            <a:ext cx="6478655" cy="2656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827450-9979-4D65-8D0B-C267E81D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94" y="3585883"/>
            <a:ext cx="6454590" cy="25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6692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BEE20D-C11E-4871-B421-667B00E9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99" y="1381125"/>
            <a:ext cx="6585421" cy="43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10426"/>
      </p:ext>
    </p:extLst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40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F935C2-0219-472D-BF8D-8667B833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52512"/>
            <a:ext cx="6096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3013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41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80A3A-4FC7-44D5-905B-B2A73006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1585191"/>
            <a:ext cx="9568767" cy="39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13248"/>
      </p:ext>
    </p:extLst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42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A97691-6C62-4C56-BB89-8ED51135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67" y="911340"/>
            <a:ext cx="5055374" cy="58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51259"/>
      </p:ext>
    </p:ext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43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5FCF8-CEAA-4D9D-B7E8-15479718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17" y="936124"/>
            <a:ext cx="6585977" cy="620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04775-694E-4F4F-B050-1AD9C0C3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17" y="1595947"/>
            <a:ext cx="6585977" cy="51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4486"/>
      </p:ext>
    </p:extLst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44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399A9-F032-4AFA-B64F-2F9A3571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72" y="992281"/>
            <a:ext cx="8805503" cy="46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981"/>
      </p:ext>
    </p:extLst>
  </p:cSld>
  <p:clrMapOvr>
    <a:masterClrMapping/>
  </p:clrMapOvr>
  <p:transition spd="med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45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C98858-8841-4362-A19F-CD5C1653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65" y="1114064"/>
            <a:ext cx="8932610" cy="3397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2A39AC-2756-49A1-9D5B-4F86184D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52" y="4410746"/>
            <a:ext cx="8142035" cy="11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805"/>
      </p:ext>
    </p:extLst>
  </p:cSld>
  <p:clrMapOvr>
    <a:masterClrMapping/>
  </p:clrMapOvr>
  <p:transition spd="med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46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29F87-4A3F-4A10-9FD8-25B02EDA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20" y="922564"/>
            <a:ext cx="5298623" cy="59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1299"/>
      </p:ext>
    </p:extLst>
  </p:cSld>
  <p:clrMapOvr>
    <a:masterClrMapping/>
  </p:clrMapOvr>
  <p:transition spd="med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47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EAA827-589A-4EEE-9873-0AEF70C8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49" y="1497107"/>
            <a:ext cx="5148473" cy="66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07DC2C-67DE-4B2E-8C97-F1BE64DC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157412"/>
            <a:ext cx="5505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76477"/>
      </p:ext>
    </p:extLst>
  </p:cSld>
  <p:clrMapOvr>
    <a:masterClrMapping/>
  </p:clrMapOvr>
  <p:transition spd="med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48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51F65-A006-467E-8F1C-F6F44321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93" y="901731"/>
            <a:ext cx="5612666" cy="58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9189"/>
      </p:ext>
    </p:extLst>
  </p:cSld>
  <p:clrMapOvr>
    <a:masterClrMapping/>
  </p:clrMapOvr>
  <p:transition spd="med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49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02F68C-44D0-4366-804F-3EACB59E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80" y="1598838"/>
            <a:ext cx="8025004" cy="30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99230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5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D32E28-9163-4C5C-9058-D3BD0FC9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71" y="972390"/>
            <a:ext cx="6846411" cy="5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05809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6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943476-3D0D-4F40-BAB3-46F69AA3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21" y="1620930"/>
            <a:ext cx="7496456" cy="48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3926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7</a:t>
            </a:fld>
            <a:endParaRPr kumimoji="1" lang="en-US" altLang="ko-K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2C50D-34CC-4572-9516-8EF962E6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53" y="1114985"/>
            <a:ext cx="7796006" cy="54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55607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8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3BD03-FF6E-4C64-9BC8-ADCFAA89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30" y="778878"/>
            <a:ext cx="6750166" cy="2437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035C38-EB48-4558-9664-571D07294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30" y="3147438"/>
            <a:ext cx="6750166" cy="36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0269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2575" y="57150"/>
            <a:ext cx="9144000" cy="5715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2011</a:t>
            </a:r>
            <a:r>
              <a:rPr lang="zh-CN" altLang="en-US" dirty="0"/>
              <a:t>年考题</a:t>
            </a:r>
            <a:br>
              <a:rPr lang="zh-CN" altLang="en-US" dirty="0"/>
            </a:br>
            <a:br>
              <a:rPr lang="zh-CN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2E877871-9FBF-4287-8320-3208E5B1083A}" type="slidenum">
              <a:rPr kumimoji="1" lang="en-US" altLang="ko-KR"/>
              <a:pPr fontAlgn="base">
                <a:spcAft>
                  <a:spcPct val="0"/>
                </a:spcAft>
                <a:defRPr/>
              </a:pPr>
              <a:t>9</a:t>
            </a:fld>
            <a:endParaRPr kumimoji="1"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BB4C6D-A893-431F-9116-4BCF33CE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871537"/>
            <a:ext cx="6124575" cy="5114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6B0076-8E92-40B5-838A-692F28F2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4" y="5986462"/>
            <a:ext cx="6124575" cy="7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70951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Motor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torola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88146" tIns="44073" rIns="88146" bIns="44073" numCol="1" anchor="t" anchorCtr="0" compatLnSpc="1">
        <a:prstTxWarp prst="textNoShape">
          <a:avLst/>
        </a:prstTxWarp>
        <a:spAutoFit/>
      </a:bodyPr>
      <a:lstStyle>
        <a:defPPr marL="0" marR="0" indent="0" algn="l" defTabSz="88106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3366"/>
          </a:buClr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88146" tIns="44073" rIns="88146" bIns="44073" numCol="1" anchor="t" anchorCtr="0" compatLnSpc="1">
        <a:prstTxWarp prst="textNoShape">
          <a:avLst/>
        </a:prstTxWarp>
        <a:spAutoFit/>
      </a:bodyPr>
      <a:lstStyle>
        <a:defPPr marL="0" marR="0" indent="0" algn="l" defTabSz="88106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3366"/>
          </a:buClr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Motorol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orol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8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0066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FFCC00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9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CC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000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00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294</Words>
  <Application>Microsoft Office PowerPoint</Application>
  <PresentationFormat>宽屏</PresentationFormat>
  <Paragraphs>98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黑体</vt:lpstr>
      <vt:lpstr>微软雅黑</vt:lpstr>
      <vt:lpstr>Arial</vt:lpstr>
      <vt:lpstr>Palatino Linotype</vt:lpstr>
      <vt:lpstr>Times New Roman</vt:lpstr>
      <vt:lpstr>Wingdings</vt:lpstr>
      <vt:lpstr>Motorola</vt:lpstr>
      <vt:lpstr>2009年考题  </vt:lpstr>
      <vt:lpstr>2009年考题  </vt:lpstr>
      <vt:lpstr>2009年考题  </vt:lpstr>
      <vt:lpstr>2010年考题  </vt:lpstr>
      <vt:lpstr>2010年考题  </vt:lpstr>
      <vt:lpstr>2010年考题  </vt:lpstr>
      <vt:lpstr>2010年考题  </vt:lpstr>
      <vt:lpstr>2010年考题  </vt:lpstr>
      <vt:lpstr>2011年考题  </vt:lpstr>
      <vt:lpstr>2011年考题  </vt:lpstr>
      <vt:lpstr>2011年考题  </vt:lpstr>
      <vt:lpstr>2011年考题  </vt:lpstr>
      <vt:lpstr>2012年考题  </vt:lpstr>
      <vt:lpstr>2012年考题  </vt:lpstr>
      <vt:lpstr>2012年考题  </vt:lpstr>
      <vt:lpstr>2013年考题  </vt:lpstr>
      <vt:lpstr>2013年考题  </vt:lpstr>
      <vt:lpstr>2013年考题  </vt:lpstr>
      <vt:lpstr>2013年考题  </vt:lpstr>
      <vt:lpstr>2014年考题  </vt:lpstr>
      <vt:lpstr>2014年考题  </vt:lpstr>
      <vt:lpstr>2014年考题  </vt:lpstr>
      <vt:lpstr>2015年考题  </vt:lpstr>
      <vt:lpstr>2015年考题  </vt:lpstr>
      <vt:lpstr>2015年考题  </vt:lpstr>
      <vt:lpstr>2016年考题  </vt:lpstr>
      <vt:lpstr>2016年考题  </vt:lpstr>
      <vt:lpstr>2016年考题  </vt:lpstr>
      <vt:lpstr>2016年考题  </vt:lpstr>
      <vt:lpstr>2016年考题  </vt:lpstr>
      <vt:lpstr>2017年考题  </vt:lpstr>
      <vt:lpstr>2017年考题  </vt:lpstr>
      <vt:lpstr>2017年考题  </vt:lpstr>
      <vt:lpstr>2017年考题  </vt:lpstr>
      <vt:lpstr>2018年考题  </vt:lpstr>
      <vt:lpstr>2018年考题  </vt:lpstr>
      <vt:lpstr>2018年考题  </vt:lpstr>
      <vt:lpstr>2018年考题  </vt:lpstr>
      <vt:lpstr>2019年考题  </vt:lpstr>
      <vt:lpstr>2019年考题  </vt:lpstr>
      <vt:lpstr>2019年考题  </vt:lpstr>
      <vt:lpstr>2020年考题  </vt:lpstr>
      <vt:lpstr>2020年考题  </vt:lpstr>
      <vt:lpstr>2020年考题  </vt:lpstr>
      <vt:lpstr>2020年考题  </vt:lpstr>
      <vt:lpstr>2021年考题  </vt:lpstr>
      <vt:lpstr>2021年考题  </vt:lpstr>
      <vt:lpstr>2021年考题  </vt:lpstr>
      <vt:lpstr>2021年考题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2009年考题  </dc:title>
  <dc:creator>Half Moon</dc:creator>
  <cp:lastModifiedBy>Half Moon</cp:lastModifiedBy>
  <cp:revision>3</cp:revision>
  <dcterms:created xsi:type="dcterms:W3CDTF">2021-12-21T00:23:07Z</dcterms:created>
  <dcterms:modified xsi:type="dcterms:W3CDTF">2021-12-28T05:20:09Z</dcterms:modified>
</cp:coreProperties>
</file>